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99" autoAdjust="0"/>
  </p:normalViewPr>
  <p:slideViewPr>
    <p:cSldViewPr snapToGrid="0" snapToObjects="1">
      <p:cViewPr>
        <p:scale>
          <a:sx n="81" d="100"/>
          <a:sy n="81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306F7-DCCF-BE4C-A492-5BB2DE351D21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88676-6B2E-A949-9DE6-97A7FC29CFC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9382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88676-6B2E-A949-9DE6-97A7FC29CFC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9051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3/25/2013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3/25/2013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Alceo </a:t>
            </a:r>
            <a:r>
              <a:rPr lang="it-IT" dirty="0" smtClean="0"/>
              <a:t>e il vino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Fra piacere e dolore</a:t>
            </a:r>
          </a:p>
          <a:p>
            <a:endParaRPr lang="it-IT" dirty="0"/>
          </a:p>
        </p:txBody>
      </p:sp>
      <p:pic>
        <p:nvPicPr>
          <p:cNvPr id="4" name="Immagine 3" descr="Unknown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773" y="3462653"/>
            <a:ext cx="1511754" cy="187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99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cap="small" dirty="0" smtClean="0"/>
              <a:t>Bevi e inebriati con me…</a:t>
            </a:r>
            <a:endParaRPr lang="it-IT" cap="smal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20711" y="2287996"/>
            <a:ext cx="6400800" cy="3048001"/>
          </a:xfrm>
        </p:spPr>
        <p:txBody>
          <a:bodyPr>
            <a:normAutofit fontScale="62500" lnSpcReduction="20000"/>
          </a:bodyPr>
          <a:lstStyle/>
          <a:p>
            <a:endParaRPr lang="it-IT" sz="1600" dirty="0"/>
          </a:p>
          <a:p>
            <a:pPr indent="0" algn="ctr">
              <a:buNone/>
            </a:pPr>
            <a:r>
              <a:rPr lang="it-IT" sz="1600" dirty="0"/>
              <a:t>Bevi e inébriati con me, Melanippo. Che pensi?...</a:t>
            </a:r>
          </a:p>
          <a:p>
            <a:pPr indent="0" algn="ctr">
              <a:buNone/>
            </a:pPr>
            <a:r>
              <a:rPr lang="it-IT" sz="1600" dirty="0"/>
              <a:t>Una volta varcato l'Acheronte vorticoso</a:t>
            </a:r>
          </a:p>
          <a:p>
            <a:pPr indent="0" algn="ctr">
              <a:buNone/>
            </a:pPr>
            <a:r>
              <a:rPr lang="it-IT" sz="1600" dirty="0"/>
              <a:t>non tornerai più a vedere la luce pura</a:t>
            </a:r>
          </a:p>
          <a:p>
            <a:pPr indent="0" algn="ctr">
              <a:buNone/>
            </a:pPr>
            <a:r>
              <a:rPr lang="it-IT" sz="1600" dirty="0"/>
              <a:t>del sole. Suvvia, non nutrire speranze grandi.</a:t>
            </a:r>
          </a:p>
          <a:p>
            <a:pPr indent="0" algn="ctr">
              <a:buNone/>
            </a:pPr>
            <a:r>
              <a:rPr lang="it-IT" sz="1600" dirty="0"/>
              <a:t>Anche Sisifo, il re figlio di Eolo,</a:t>
            </a:r>
          </a:p>
          <a:p>
            <a:pPr indent="0" algn="ctr">
              <a:buNone/>
            </a:pPr>
            <a:r>
              <a:rPr lang="it-IT" sz="1600" dirty="0"/>
              <a:t>di tutti il più scaltro, pensava di vincere la morte.</a:t>
            </a:r>
          </a:p>
          <a:p>
            <a:pPr indent="0" algn="ctr">
              <a:buNone/>
            </a:pPr>
            <a:r>
              <a:rPr lang="it-IT" sz="1600" dirty="0"/>
              <a:t>Pur molto accorto, ma soggetto al destino,</a:t>
            </a:r>
          </a:p>
          <a:p>
            <a:pPr indent="0" algn="ctr">
              <a:buNone/>
            </a:pPr>
            <a:r>
              <a:rPr lang="it-IT" sz="1600" dirty="0"/>
              <a:t>due volte varcò il vorticoso Acheronte</a:t>
            </a:r>
          </a:p>
          <a:p>
            <a:pPr indent="0" algn="ctr">
              <a:buNone/>
            </a:pPr>
            <a:r>
              <a:rPr lang="it-IT" sz="1600" dirty="0"/>
              <a:t>e una pena grande diede a lui da soffrire sotto la terra nera</a:t>
            </a:r>
          </a:p>
          <a:p>
            <a:pPr indent="0" algn="ctr">
              <a:buNone/>
            </a:pPr>
            <a:r>
              <a:rPr lang="it-IT" sz="1600" dirty="0"/>
              <a:t>il re Cronide. Ma a queste cose non pensare.</a:t>
            </a:r>
          </a:p>
          <a:p>
            <a:pPr indent="0" algn="ctr">
              <a:buNone/>
            </a:pPr>
            <a:r>
              <a:rPr lang="it-IT" sz="1600" dirty="0"/>
              <a:t>Finché siamo giovani, ora più che mai dobbiamo</a:t>
            </a:r>
          </a:p>
          <a:p>
            <a:pPr indent="0" algn="ctr">
              <a:buNone/>
            </a:pPr>
            <a:r>
              <a:rPr lang="it-IT" sz="1600" dirty="0"/>
              <a:t>sopportare le pene che il dio ci dà.	</a:t>
            </a:r>
          </a:p>
          <a:p>
            <a:pPr indent="0">
              <a:buNone/>
            </a:pP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66320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cap="small" dirty="0" err="1" smtClean="0">
                <a:latin typeface="Symbol" pitchFamily="18" charset="2"/>
              </a:rPr>
              <a:t>N</a:t>
            </a:r>
            <a:r>
              <a:rPr lang="it-IT" b="1" cap="none" dirty="0" err="1" smtClean="0">
                <a:latin typeface="Symbol" pitchFamily="18" charset="2"/>
              </a:rPr>
              <a:t>un</a:t>
            </a:r>
            <a:r>
              <a:rPr lang="it-IT" b="1" cap="none" dirty="0" smtClean="0">
                <a:latin typeface="Symbol" pitchFamily="18" charset="2"/>
              </a:rPr>
              <a:t> </a:t>
            </a:r>
            <a:r>
              <a:rPr lang="it-IT" b="1" cap="none" dirty="0" err="1" smtClean="0">
                <a:latin typeface="Symbol" pitchFamily="18" charset="2"/>
              </a:rPr>
              <a:t>crh</a:t>
            </a:r>
            <a:r>
              <a:rPr lang="it-IT" b="1" cap="none" dirty="0" smtClean="0">
                <a:latin typeface="Symbol" pitchFamily="18" charset="2"/>
              </a:rPr>
              <a:t> </a:t>
            </a:r>
            <a:r>
              <a:rPr lang="it-IT" b="1" cap="none" dirty="0" err="1" smtClean="0">
                <a:latin typeface="Symbol" pitchFamily="18" charset="2"/>
              </a:rPr>
              <a:t>mequsqhn</a:t>
            </a:r>
            <a:endParaRPr lang="it-IT" cap="smal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it-IT" dirty="0" err="1" smtClean="0">
                <a:latin typeface="Symbol" charset="2"/>
                <a:cs typeface="Symbol" charset="2"/>
              </a:rPr>
              <a:t>Nun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crh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mequsqhn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kai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smtClean="0">
                <a:latin typeface="Symbol" charset="2"/>
                <a:cs typeface="Symbol" charset="2"/>
              </a:rPr>
              <a:t>tina </a:t>
            </a:r>
            <a:r>
              <a:rPr lang="it-IT" dirty="0" err="1" smtClean="0">
                <a:latin typeface="Symbol" charset="2"/>
                <a:cs typeface="Symbol" charset="2"/>
              </a:rPr>
              <a:t>proV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bian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pwnhn</a:t>
            </a:r>
            <a:r>
              <a:rPr lang="it-IT" dirty="0" smtClean="0">
                <a:latin typeface="Symbol" charset="2"/>
                <a:cs typeface="Symbol" charset="2"/>
              </a:rPr>
              <a:t>, </a:t>
            </a:r>
            <a:r>
              <a:rPr lang="it-IT" dirty="0" err="1" smtClean="0">
                <a:latin typeface="Symbol" charset="2"/>
                <a:cs typeface="Symbol" charset="2"/>
              </a:rPr>
              <a:t>epei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dh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katqane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MursiloV</a:t>
            </a:r>
            <a:r>
              <a:rPr lang="it-IT" dirty="0" smtClean="0">
                <a:latin typeface="Symbol" charset="2"/>
                <a:cs typeface="Symbol" charset="2"/>
              </a:rPr>
              <a:t>.</a:t>
            </a:r>
          </a:p>
          <a:p>
            <a:pPr indent="0" algn="ctr">
              <a:buNone/>
            </a:pPr>
            <a:r>
              <a:rPr lang="it-IT" dirty="0" smtClean="0"/>
              <a:t>Ora </a:t>
            </a:r>
            <a:r>
              <a:rPr lang="it-IT" dirty="0"/>
              <a:t>ci si deve ubriacare, e bere anche a forza, dacché infine è morto</a:t>
            </a:r>
            <a:r>
              <a:rPr lang="it-IT" dirty="0" smtClean="0"/>
              <a:t>, Mirsilo.</a:t>
            </a:r>
          </a:p>
          <a:p>
            <a:pPr indent="0" algn="ctr">
              <a:buNone/>
            </a:pPr>
            <a:r>
              <a:rPr lang="it-IT" dirty="0"/>
              <a:t>Nunc est bibendum, </a:t>
            </a:r>
            <a:r>
              <a:rPr lang="it-IT" dirty="0" err="1"/>
              <a:t>nunc</a:t>
            </a:r>
            <a:r>
              <a:rPr lang="it-IT" dirty="0"/>
              <a:t> </a:t>
            </a:r>
            <a:r>
              <a:rPr lang="it-IT" dirty="0" err="1"/>
              <a:t>pede</a:t>
            </a:r>
            <a:r>
              <a:rPr lang="it-IT" dirty="0"/>
              <a:t> libero </a:t>
            </a:r>
            <a:r>
              <a:rPr lang="it-IT" dirty="0" err="1"/>
              <a:t>pulsanda</a:t>
            </a:r>
            <a:r>
              <a:rPr lang="it-IT" dirty="0"/>
              <a:t> </a:t>
            </a:r>
            <a:r>
              <a:rPr lang="it-IT" dirty="0" err="1"/>
              <a:t>tellus</a:t>
            </a:r>
            <a:r>
              <a:rPr lang="it-IT" dirty="0"/>
              <a:t>, </a:t>
            </a:r>
            <a:r>
              <a:rPr lang="it-IT" dirty="0" err="1"/>
              <a:t>nunc</a:t>
            </a:r>
            <a:r>
              <a:rPr lang="it-IT" dirty="0"/>
              <a:t> </a:t>
            </a:r>
            <a:r>
              <a:rPr lang="it-IT" dirty="0" err="1"/>
              <a:t>Saliaribus</a:t>
            </a:r>
            <a:r>
              <a:rPr lang="it-IT" dirty="0"/>
              <a:t> ornare </a:t>
            </a:r>
            <a:r>
              <a:rPr lang="it-IT" dirty="0" err="1"/>
              <a:t>puluinar</a:t>
            </a:r>
            <a:r>
              <a:rPr lang="it-IT" dirty="0"/>
              <a:t> </a:t>
            </a:r>
            <a:r>
              <a:rPr lang="it-IT" dirty="0" err="1"/>
              <a:t>deorum</a:t>
            </a:r>
            <a:r>
              <a:rPr lang="it-IT" dirty="0"/>
              <a:t> </a:t>
            </a:r>
            <a:r>
              <a:rPr lang="it-IT" dirty="0" err="1"/>
              <a:t>tempus</a:t>
            </a:r>
            <a:r>
              <a:rPr lang="it-IT" dirty="0"/>
              <a:t> </a:t>
            </a:r>
            <a:r>
              <a:rPr lang="it-IT" dirty="0" err="1"/>
              <a:t>erat</a:t>
            </a:r>
            <a:r>
              <a:rPr lang="it-IT" dirty="0"/>
              <a:t> </a:t>
            </a:r>
            <a:r>
              <a:rPr lang="it-IT" dirty="0" err="1"/>
              <a:t>dapibus</a:t>
            </a:r>
            <a:r>
              <a:rPr lang="it-IT" dirty="0"/>
              <a:t>, </a:t>
            </a:r>
            <a:r>
              <a:rPr lang="it-IT" dirty="0" err="1"/>
              <a:t>sodales</a:t>
            </a:r>
            <a:r>
              <a:rPr lang="it-IT" dirty="0"/>
              <a:t>.</a:t>
            </a:r>
          </a:p>
          <a:p>
            <a:pPr indent="0" algn="ctr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11963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cap="small" dirty="0" smtClean="0"/>
              <a:t>Il dono di </a:t>
            </a:r>
            <a:r>
              <a:rPr lang="it-IT" cap="small" dirty="0"/>
              <a:t>D</a:t>
            </a:r>
            <a:r>
              <a:rPr lang="it-IT" cap="small" dirty="0" smtClean="0"/>
              <a:t>ioniso</a:t>
            </a:r>
            <a:endParaRPr lang="it-IT" cap="small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71600" y="2435481"/>
            <a:ext cx="6400800" cy="3048001"/>
          </a:xfrm>
        </p:spPr>
        <p:txBody>
          <a:bodyPr>
            <a:normAutofit fontScale="77500" lnSpcReduction="20000"/>
          </a:bodyPr>
          <a:lstStyle/>
          <a:p>
            <a:pPr indent="0" algn="ctr">
              <a:buNone/>
            </a:pPr>
            <a:r>
              <a:rPr lang="it-IT" dirty="0" smtClean="0">
                <a:latin typeface="Symbol" charset="2"/>
                <a:cs typeface="Symbol" charset="2"/>
              </a:rPr>
              <a:t>Pwnwmen: ti </a:t>
            </a:r>
            <a:r>
              <a:rPr lang="it-IT" dirty="0" err="1" smtClean="0">
                <a:latin typeface="Symbol" charset="2"/>
                <a:cs typeface="Symbol" charset="2"/>
              </a:rPr>
              <a:t>ta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lucn’ommenomen</a:t>
            </a:r>
            <a:r>
              <a:rPr lang="it-IT" dirty="0" smtClean="0">
                <a:latin typeface="Symbol" charset="2"/>
                <a:cs typeface="Symbol" charset="2"/>
              </a:rPr>
              <a:t>; </a:t>
            </a:r>
            <a:r>
              <a:rPr lang="it-IT" dirty="0" err="1" smtClean="0">
                <a:latin typeface="Symbol" charset="2"/>
                <a:cs typeface="Symbol" charset="2"/>
              </a:rPr>
              <a:t>DaktuloV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amera</a:t>
            </a:r>
            <a:r>
              <a:rPr lang="it-IT" dirty="0" smtClean="0">
                <a:latin typeface="Symbol" charset="2"/>
                <a:cs typeface="Symbol" charset="2"/>
              </a:rPr>
              <a:t>: </a:t>
            </a:r>
            <a:r>
              <a:rPr lang="it-IT" dirty="0" err="1" smtClean="0">
                <a:latin typeface="Symbol" charset="2"/>
                <a:cs typeface="Symbol" charset="2"/>
              </a:rPr>
              <a:t>kad</a:t>
            </a:r>
            <a:r>
              <a:rPr lang="it-IT" dirty="0">
                <a:latin typeface="Symbol" charset="2"/>
                <a:cs typeface="Symbol" charset="2"/>
              </a:rPr>
              <a:t> </a:t>
            </a:r>
            <a:r>
              <a:rPr lang="it-IT" dirty="0" smtClean="0">
                <a:latin typeface="Symbol" charset="2"/>
                <a:cs typeface="Symbol" charset="2"/>
              </a:rPr>
              <a:t>d’</a:t>
            </a:r>
            <a:r>
              <a:rPr lang="it-IT" dirty="0" err="1" smtClean="0">
                <a:latin typeface="Symbol" charset="2"/>
                <a:cs typeface="Symbol" charset="2"/>
              </a:rPr>
              <a:t>aerre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kulicnaiV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megalaiV</a:t>
            </a:r>
            <a:r>
              <a:rPr lang="it-IT" dirty="0" smtClean="0">
                <a:latin typeface="Symbol" charset="2"/>
                <a:cs typeface="Symbol" charset="2"/>
              </a:rPr>
              <a:t>, aita, </a:t>
            </a:r>
            <a:r>
              <a:rPr lang="it-IT" dirty="0" err="1" smtClean="0">
                <a:latin typeface="Symbol" charset="2"/>
                <a:cs typeface="Symbol" charset="2"/>
              </a:rPr>
              <a:t>poikilaiV</a:t>
            </a:r>
            <a:r>
              <a:rPr lang="it-IT" dirty="0" smtClean="0">
                <a:latin typeface="Symbol" charset="2"/>
                <a:cs typeface="Symbol" charset="2"/>
              </a:rPr>
              <a:t>: </a:t>
            </a:r>
            <a:r>
              <a:rPr lang="it-IT" dirty="0" err="1" smtClean="0">
                <a:latin typeface="Symbol" charset="2"/>
                <a:cs typeface="Symbol" charset="2"/>
              </a:rPr>
              <a:t>oinon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gar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SemelaV</a:t>
            </a:r>
            <a:r>
              <a:rPr lang="it-IT" dirty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kai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DioV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uioV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laqikadea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anqrwpoisin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edwke</a:t>
            </a:r>
            <a:r>
              <a:rPr lang="it-IT" dirty="0" smtClean="0">
                <a:latin typeface="Symbol" charset="2"/>
                <a:cs typeface="Symbol" charset="2"/>
              </a:rPr>
              <a:t>. </a:t>
            </a:r>
            <a:r>
              <a:rPr lang="it-IT" dirty="0" err="1" smtClean="0">
                <a:latin typeface="Symbol" charset="2"/>
                <a:cs typeface="Symbol" charset="2"/>
              </a:rPr>
              <a:t>Egcee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kernaiV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ena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kai</a:t>
            </a:r>
            <a:r>
              <a:rPr lang="it-IT" dirty="0" smtClean="0">
                <a:latin typeface="Symbol" charset="2"/>
                <a:cs typeface="Symbol" charset="2"/>
              </a:rPr>
              <a:t> duo </a:t>
            </a:r>
            <a:r>
              <a:rPr lang="it-IT" dirty="0" err="1" smtClean="0">
                <a:latin typeface="Symbol" charset="2"/>
                <a:cs typeface="Symbol" charset="2"/>
              </a:rPr>
              <a:t>plhaiV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kak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kefalaV</a:t>
            </a:r>
            <a:r>
              <a:rPr lang="it-IT" dirty="0" smtClean="0">
                <a:latin typeface="Symbol" charset="2"/>
                <a:cs typeface="Symbol" charset="2"/>
              </a:rPr>
              <a:t> &lt;a&gt; d’</a:t>
            </a:r>
            <a:r>
              <a:rPr lang="it-IT" dirty="0" err="1" smtClean="0">
                <a:latin typeface="Symbol" charset="2"/>
                <a:cs typeface="Symbol" charset="2"/>
              </a:rPr>
              <a:t>atera</a:t>
            </a:r>
            <a:r>
              <a:rPr lang="it-IT" dirty="0" smtClean="0">
                <a:latin typeface="Symbol" charset="2"/>
                <a:cs typeface="Symbol" charset="2"/>
              </a:rPr>
              <a:t> tan </a:t>
            </a:r>
            <a:r>
              <a:rPr lang="it-IT" dirty="0" err="1" smtClean="0">
                <a:latin typeface="Symbol" charset="2"/>
                <a:cs typeface="Symbol" charset="2"/>
              </a:rPr>
              <a:t>ateran</a:t>
            </a:r>
            <a:r>
              <a:rPr lang="it-IT" dirty="0" smtClean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kulix</a:t>
            </a:r>
            <a:r>
              <a:rPr lang="it-IT" dirty="0">
                <a:latin typeface="Symbol" charset="2"/>
                <a:cs typeface="Symbol" charset="2"/>
              </a:rPr>
              <a:t> </a:t>
            </a:r>
            <a:r>
              <a:rPr lang="it-IT" dirty="0" err="1" smtClean="0">
                <a:latin typeface="Symbol" charset="2"/>
                <a:cs typeface="Symbol" charset="2"/>
              </a:rPr>
              <a:t>wqhtw</a:t>
            </a:r>
            <a:r>
              <a:rPr lang="it-IT" dirty="0" smtClean="0">
                <a:latin typeface="Symbol" charset="2"/>
                <a:cs typeface="Symbol" charset="2"/>
              </a:rPr>
              <a:t>.</a:t>
            </a:r>
          </a:p>
          <a:p>
            <a:pPr indent="0" algn="ctr">
              <a:buNone/>
            </a:pPr>
            <a:r>
              <a:rPr lang="it-IT" dirty="0"/>
              <a:t>“Beviamo: </a:t>
            </a:r>
            <a:r>
              <a:rPr lang="it-IT" dirty="0" err="1" smtClean="0"/>
              <a:t>perchè</a:t>
            </a:r>
            <a:r>
              <a:rPr lang="it-IT" dirty="0" smtClean="0"/>
              <a:t> </a:t>
            </a:r>
            <a:r>
              <a:rPr lang="it-IT" dirty="0"/>
              <a:t>aspettiamo le lucerne? Un dito è il giorno;</a:t>
            </a:r>
            <a:br>
              <a:rPr lang="it-IT" dirty="0"/>
            </a:br>
            <a:r>
              <a:rPr lang="it-IT" dirty="0"/>
              <a:t>ragazzo mio, tira </a:t>
            </a:r>
            <a:r>
              <a:rPr lang="it-IT" dirty="0" smtClean="0"/>
              <a:t>giù </a:t>
            </a:r>
            <a:r>
              <a:rPr lang="it-IT" dirty="0"/>
              <a:t>grandi coppe decorate:</a:t>
            </a:r>
            <a:br>
              <a:rPr lang="it-IT" dirty="0"/>
            </a:br>
            <a:r>
              <a:rPr lang="it-IT" dirty="0"/>
              <a:t>il vino, infatti, il figlio di Semele e Zeus, oblio dei mali,</a:t>
            </a:r>
            <a:br>
              <a:rPr lang="it-IT" dirty="0"/>
            </a:br>
            <a:r>
              <a:rPr lang="it-IT" dirty="0"/>
              <a:t>donò agli </a:t>
            </a:r>
            <a:r>
              <a:rPr lang="it-IT" dirty="0" smtClean="0"/>
              <a:t>uomini. Versa </a:t>
            </a:r>
            <a:r>
              <a:rPr lang="it-IT" dirty="0"/>
              <a:t>m</a:t>
            </a:r>
            <a:r>
              <a:rPr lang="it-IT" dirty="0" smtClean="0"/>
              <a:t>escolando </a:t>
            </a:r>
            <a:r>
              <a:rPr lang="it-IT" dirty="0"/>
              <a:t>una misura d’acqua e due di vino, colme fino all’orlo, e l’una l’altra coppa </a:t>
            </a:r>
          </a:p>
          <a:p>
            <a:pPr indent="0" algn="ctr">
              <a:buNone/>
            </a:pPr>
            <a:r>
              <a:rPr lang="it-IT" dirty="0"/>
              <a:t>scacci.” </a:t>
            </a:r>
          </a:p>
          <a:p>
            <a:pPr marL="285750" indent="-285750"/>
            <a:endParaRPr lang="it-IT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4845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71600" y="1137140"/>
            <a:ext cx="6400800" cy="685800"/>
          </a:xfrm>
        </p:spPr>
        <p:txBody>
          <a:bodyPr/>
          <a:lstStyle/>
          <a:p>
            <a:r>
              <a:rPr lang="it-IT" cap="small" dirty="0" smtClean="0"/>
              <a:t>Realizzato Da:</a:t>
            </a:r>
            <a:endParaRPr lang="it-IT" cap="small" dirty="0"/>
          </a:p>
        </p:txBody>
      </p:sp>
      <p:pic>
        <p:nvPicPr>
          <p:cNvPr id="8" name="Immagine 7" descr="385294_4597223861752_182303394_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16" y="1962311"/>
            <a:ext cx="3386802" cy="3386802"/>
          </a:xfrm>
          <a:prstGeom prst="rect">
            <a:avLst/>
          </a:prstGeom>
        </p:spPr>
      </p:pic>
      <p:pic>
        <p:nvPicPr>
          <p:cNvPr id="1026" name="Picture 2" descr="C:\Users\vale\Desktop\Ubriacon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02142" y="2211316"/>
            <a:ext cx="3851723" cy="288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931401" y="5455523"/>
            <a:ext cx="2555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Alberto Fusco</a:t>
            </a:r>
            <a:endParaRPr lang="it-IT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556739" y="5599853"/>
            <a:ext cx="2426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Vittorio Lugnan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49933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ta moda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Alta moda.thmx</Template>
  <TotalTime>196</TotalTime>
  <Words>254</Words>
  <Application>Microsoft Office PowerPoint</Application>
  <PresentationFormat>Presentazione su schermo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Alta moda</vt:lpstr>
      <vt:lpstr>Alceo e il vino</vt:lpstr>
      <vt:lpstr>Bevi e inebriati con me…</vt:lpstr>
      <vt:lpstr>Nun crh mequsqhn</vt:lpstr>
      <vt:lpstr>Il dono di Dioniso</vt:lpstr>
      <vt:lpstr>Realizzato Da: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Alceo e il vino</dc:title>
  <dc:creator>Alberto</dc:creator>
  <cp:lastModifiedBy>vale</cp:lastModifiedBy>
  <cp:revision>12</cp:revision>
  <dcterms:created xsi:type="dcterms:W3CDTF">2013-03-22T12:50:43Z</dcterms:created>
  <dcterms:modified xsi:type="dcterms:W3CDTF">2013-03-25T17:10:52Z</dcterms:modified>
</cp:coreProperties>
</file>